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E3D59-A373-4E57-A76F-BF683D77C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90AB21-B089-4140-B404-0C8DAA665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E2DF00-10A8-4FC5-9655-B9003356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52A-67A7-4E3B-BDF9-02CDCF2B64B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5D3BCA-C7E1-4789-8672-D3067DDF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D4F952-84D2-4C78-8D31-A6AAB86B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245-5652-4F57-9E6B-D05E88FA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8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50DA4-FC83-4DC5-8A83-24B1D2FC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3B20A9-9590-4598-8E66-9B6BA5281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16E8AD-C8F3-4E40-A84F-12B7F402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52A-67A7-4E3B-BDF9-02CDCF2B64B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7A2D8A-76F8-43E8-BD7B-47AA8157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DC60AC-2335-401F-A311-76C61B0B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245-5652-4F57-9E6B-D05E88FA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4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18B848-6E41-4263-9630-DC0819F11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CC127D-8428-438C-B672-3DEDBF179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CB947-AC0E-4D18-B4C6-1EB50781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52A-67A7-4E3B-BDF9-02CDCF2B64B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C08B6D-B0A5-4220-B4F6-6460E415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8873D5-1961-42C0-922B-34ABDECE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245-5652-4F57-9E6B-D05E88FA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8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DAD76-6D4B-4974-AA56-00995E75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BA5A44-51EF-404B-964B-5190BE57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7F2CB6-8890-4EC6-A8F4-95CF5090B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52A-67A7-4E3B-BDF9-02CDCF2B64B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250CA7-E9D3-4CA4-83DE-2A81E58F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892775-A641-42B3-8126-ED6A0695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245-5652-4F57-9E6B-D05E88FA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8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4030B-AC22-4136-BFBD-F92E758A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5BE80F-FE06-4F36-9E44-F9028D98A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6D6E2A-CF45-45BD-8CC7-0A9B726C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52A-67A7-4E3B-BDF9-02CDCF2B64B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D792E-0D4D-48A2-B8F5-DF3CC23B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92342C-7C67-43AB-94F5-50E7F64E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245-5652-4F57-9E6B-D05E88FA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8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05A00-B2B7-4C77-9639-409D9CFB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B5FDA-6E90-4659-A73A-8302EC4E3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C087AB-5C72-4B16-93B7-5E09CBFCD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840DD3-B829-4D94-9E96-9B51B3D2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52A-67A7-4E3B-BDF9-02CDCF2B64B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3BC765-BE26-4C09-A159-2C90EF8D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E0F8AF-49EB-48A5-8359-48AA2305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245-5652-4F57-9E6B-D05E88FA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0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B1FE5-2646-47BA-B326-E6459858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5C92C8-FE16-48BE-A9AB-CBDC0998C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682F38-3C20-4F6F-9AF9-E998AEBCB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6D489F-602C-4144-AE2A-2406BC55A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424D18-5131-4834-A430-BEDE78CB6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F0912B-8668-4BBE-B0F3-5BCBEFD4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52A-67A7-4E3B-BDF9-02CDCF2B64B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AE3E08-DD96-487A-98EA-0C4BD4844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A7D61F-36D3-422B-B39D-14AB57F4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245-5652-4F57-9E6B-D05E88FA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A38B3-F81C-41F3-96FC-C8B3C49C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E8D5FD-B6C8-401E-AA81-6D7B5058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52A-67A7-4E3B-BDF9-02CDCF2B64B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20FD3D-4177-4E18-92C2-F5E07DDC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29186F-255F-49F6-915B-60227DFF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245-5652-4F57-9E6B-D05E88FA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9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662237-0CA3-43B1-9CB8-10B44B12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52A-67A7-4E3B-BDF9-02CDCF2B64B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0F9EDE-6FCC-4725-ABD3-B34D840B0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F100DF-6953-4ADA-B0AD-A8E33A8B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245-5652-4F57-9E6B-D05E88FA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9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97CFD-4681-42EE-B299-183827C6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AAE8CC-EC84-4F7B-A74B-7F0FB4457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793765-A8E0-41ED-AD64-EC69995DB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E6B4F3-7F8D-4AB3-B1D8-E42554F19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52A-67A7-4E3B-BDF9-02CDCF2B64B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99D11-921F-48C7-913E-19E7229A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6472C7-E138-4903-A560-010C5B448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245-5652-4F57-9E6B-D05E88FA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8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A4167-6517-4502-88A3-9410D4FF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E27FFB-4F7E-43F8-B83B-F45F462231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9E92A0-1F75-4539-A325-5E920FD2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DD8767-4361-47CD-913A-C7FC3AC6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52A-67A7-4E3B-BDF9-02CDCF2B64B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2A26DE-00BE-4197-BC8D-2E9AE71B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5B7DB8-C5C0-41F5-88E2-D2752C80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9245-5652-4F57-9E6B-D05E88FA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3E28B-FF5B-490E-896F-693C03DD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74959E-F3E2-46C8-89A5-3CB4E3703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9347CD-4A32-4371-BBA5-425CA8E33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C52A-67A7-4E3B-BDF9-02CDCF2B64B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6AD1B1-23D8-4678-82F3-EAD004BBF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6B0F8F-9B24-4E09-80EB-47E664613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9245-5652-4F57-9E6B-D05E88FA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1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A58D3-B7FE-40CE-8836-2D3FEBD5C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7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C8FC37-B293-49AB-A5A0-72D4D06B1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3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0A5945-2173-458A-B4BD-FE8EB07FB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56" y="0"/>
            <a:ext cx="965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1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6C92A0-20CD-4D65-B312-A1AEFB04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-12499"/>
            <a:ext cx="9064978" cy="67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1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13E034-62B6-40D7-9D8F-C81D526BF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7" y="0"/>
            <a:ext cx="11130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3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34F39C-C2FA-46E0-8858-92EBF195C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547557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5CE357-1A1A-4376-A737-FE84822EA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222" y="0"/>
            <a:ext cx="5835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8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B365ED-9509-4817-9CB1-556691A66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2978" cy="681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3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F982-02E1-4353-88E6-C04B4055C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90" y="0"/>
            <a:ext cx="894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91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297DA4-8747-4F27-9E9B-E0C3710E2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2" y="1354666"/>
            <a:ext cx="7213601" cy="414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86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2020-10-31T13:08:32Z</dcterms:created>
  <dcterms:modified xsi:type="dcterms:W3CDTF">2020-10-31T13:25:44Z</dcterms:modified>
</cp:coreProperties>
</file>