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sldIdLst>
    <p:sldId id="256" r:id="rId3"/>
    <p:sldId id="257" r:id="rId4"/>
    <p:sldId id="258" r:id="rId5"/>
    <p:sldId id="260" r:id="rId6"/>
    <p:sldId id="261" r:id="rId7"/>
    <p:sldId id="259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0B2"/>
    <a:srgbClr val="DAD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07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Маме\rfhn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695826" cy="24669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005064"/>
            <a:ext cx="8192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Портфолио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группы №8 «Капитошка»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88840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Книжный</a:t>
            </a:r>
          </a:p>
          <a:p>
            <a:r>
              <a:rPr lang="ru-RU" dirty="0"/>
              <a:t>Здесь есть книжки про ребят,</a:t>
            </a:r>
          </a:p>
          <a:p>
            <a:r>
              <a:rPr lang="ru-RU" dirty="0"/>
              <a:t>Про щенят, и поросят,</a:t>
            </a:r>
          </a:p>
          <a:p>
            <a:r>
              <a:rPr lang="ru-RU" dirty="0"/>
              <a:t>Про лисичку, про зайчонка,</a:t>
            </a:r>
          </a:p>
          <a:p>
            <a:r>
              <a:rPr lang="ru-RU" dirty="0"/>
              <a:t>И пушистого котёнка.</a:t>
            </a:r>
          </a:p>
          <a:p>
            <a:r>
              <a:rPr lang="ru-RU" dirty="0"/>
              <a:t>Всё рассмотрим, прочитаем,</a:t>
            </a:r>
          </a:p>
          <a:p>
            <a:r>
              <a:rPr lang="ru-RU" dirty="0"/>
              <a:t>Очень многое узнаем.</a:t>
            </a:r>
          </a:p>
        </p:txBody>
      </p:sp>
      <p:pic>
        <p:nvPicPr>
          <p:cNvPr id="3074" name="Picture 2" descr="C:\Documents and Settings\Admin\Рабочий стол\день\Книжный уго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4860032" cy="6480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день\Театра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36554" cy="63154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20072" y="1844824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aettenschweiler" pitchFamily="34" charset="0"/>
              </a:rPr>
              <a:t>Театральный</a:t>
            </a:r>
          </a:p>
          <a:p>
            <a:r>
              <a:rPr lang="ru-RU" dirty="0"/>
              <a:t>Театр кукол и зверят</a:t>
            </a:r>
          </a:p>
          <a:p>
            <a:r>
              <a:rPr lang="ru-RU" dirty="0"/>
              <a:t>Для девчат и для ребят!</a:t>
            </a:r>
          </a:p>
          <a:p>
            <a:r>
              <a:rPr lang="ru-RU" dirty="0"/>
              <a:t>Мы можем в сказку поиграть,</a:t>
            </a:r>
          </a:p>
          <a:p>
            <a:r>
              <a:rPr lang="ru-RU" dirty="0"/>
              <a:t>Спектакль малышкам показать.</a:t>
            </a:r>
          </a:p>
          <a:p>
            <a:r>
              <a:rPr lang="ru-RU" dirty="0"/>
              <a:t>Сказка — лучший друг ребят,</a:t>
            </a:r>
          </a:p>
          <a:p>
            <a:r>
              <a:rPr lang="ru-RU" dirty="0"/>
              <a:t>Артистам будет каждый рад.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9504" y="40466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ИЗО</a:t>
            </a:r>
          </a:p>
          <a:p>
            <a:r>
              <a:rPr lang="ru-RU" dirty="0"/>
              <a:t>По тропинке мы пойдём</a:t>
            </a:r>
          </a:p>
          <a:p>
            <a:r>
              <a:rPr lang="ru-RU" dirty="0"/>
              <a:t>В ИЗО студию зайдём.</a:t>
            </a:r>
          </a:p>
          <a:p>
            <a:r>
              <a:rPr lang="ru-RU" dirty="0"/>
              <a:t>Предложим вам клеить, лепить, рисовать.</a:t>
            </a:r>
          </a:p>
          <a:p>
            <a:r>
              <a:rPr lang="ru-RU" dirty="0"/>
              <a:t>Пазлы с мозаикой пособирать.</a:t>
            </a:r>
          </a:p>
        </p:txBody>
      </p:sp>
      <p:pic>
        <p:nvPicPr>
          <p:cNvPr id="5122" name="Picture 2" descr="C:\Documents and Settings\Admin\Рабочий стол\день\изосту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2708920"/>
            <a:ext cx="6192688" cy="410445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день\Иозстуд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64904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Музыкальный уголок</a:t>
            </a:r>
          </a:p>
          <a:p>
            <a:r>
              <a:rPr lang="ru-RU" dirty="0"/>
              <a:t>Крокодил Гена здесь живёт</a:t>
            </a:r>
          </a:p>
          <a:p>
            <a:r>
              <a:rPr lang="ru-RU" dirty="0"/>
              <a:t>Он нам песенку поёт.</a:t>
            </a:r>
          </a:p>
          <a:p>
            <a:r>
              <a:rPr lang="ru-RU" dirty="0"/>
              <a:t>Ему ребята подыграют,</a:t>
            </a:r>
          </a:p>
          <a:p>
            <a:r>
              <a:rPr lang="ru-RU" dirty="0"/>
              <a:t>Все инструменты они знают.</a:t>
            </a:r>
          </a:p>
        </p:txBody>
      </p:sp>
      <p:pic>
        <p:nvPicPr>
          <p:cNvPr id="6146" name="Picture 2" descr="C:\Documents and Settings\Admin\Рабочий стол\день\Музыкаль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4638"/>
            <a:ext cx="4907373" cy="6543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Спортивный уголок</a:t>
            </a:r>
          </a:p>
          <a:p>
            <a:r>
              <a:rPr lang="ru-RU" dirty="0"/>
              <a:t>Хоть и мал наш уголок,</a:t>
            </a:r>
          </a:p>
          <a:p>
            <a:r>
              <a:rPr lang="ru-RU" dirty="0"/>
              <a:t>Загляни туда дружок:</a:t>
            </a:r>
          </a:p>
          <a:p>
            <a:r>
              <a:rPr lang="ru-RU" dirty="0"/>
              <a:t>Спортом нужно заниматься</a:t>
            </a:r>
          </a:p>
          <a:p>
            <a:r>
              <a:rPr lang="ru-RU" dirty="0"/>
              <a:t>И здоровым оставаться!</a:t>
            </a:r>
          </a:p>
        </p:txBody>
      </p:sp>
      <p:pic>
        <p:nvPicPr>
          <p:cNvPr id="7170" name="Picture 2" descr="C:\Documents and Settings\Admin\Рабочий стол\день\Спортивный уголок (здоровичок)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610" y="118797"/>
            <a:ext cx="4588886" cy="6118515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день\Здороичё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201820" cy="426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22768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Haettenschweiler" pitchFamily="34" charset="0"/>
              </a:rPr>
              <a:t>Магазин</a:t>
            </a:r>
          </a:p>
          <a:p>
            <a:r>
              <a:rPr lang="ru-RU" dirty="0"/>
              <a:t>Не в каждом магазине</a:t>
            </a:r>
          </a:p>
          <a:p>
            <a:r>
              <a:rPr lang="ru-RU" dirty="0"/>
              <a:t>Можно всё купить</a:t>
            </a:r>
          </a:p>
          <a:p>
            <a:r>
              <a:rPr lang="ru-RU" dirty="0"/>
              <a:t>И в небольшой корзине</a:t>
            </a:r>
          </a:p>
          <a:p>
            <a:r>
              <a:rPr lang="ru-RU" dirty="0"/>
              <a:t>Удачно разместить.</a:t>
            </a:r>
          </a:p>
        </p:txBody>
      </p:sp>
      <p:pic>
        <p:nvPicPr>
          <p:cNvPr id="8194" name="Picture 2" descr="C:\Documents and Settings\Admin\Рабочий стол\день\Магаз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6617"/>
            <a:ext cx="5030069" cy="670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184482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Салон красоты</a:t>
            </a:r>
          </a:p>
          <a:p>
            <a:r>
              <a:rPr lang="ru-RU" dirty="0"/>
              <a:t>В салоне красоты найдёшь</a:t>
            </a:r>
          </a:p>
          <a:p>
            <a:r>
              <a:rPr lang="ru-RU" dirty="0"/>
              <a:t>Весь нужный инструмент.</a:t>
            </a:r>
          </a:p>
          <a:p>
            <a:r>
              <a:rPr lang="ru-RU" dirty="0"/>
              <a:t>Расчёски, бусы, шляпки,</a:t>
            </a:r>
          </a:p>
          <a:p>
            <a:r>
              <a:rPr lang="ru-RU" dirty="0"/>
              <a:t>Вот «</a:t>
            </a:r>
            <a:r>
              <a:rPr lang="ru-RU" dirty="0" err="1"/>
              <a:t>Шанели</a:t>
            </a:r>
            <a:r>
              <a:rPr lang="ru-RU" dirty="0"/>
              <a:t>» нет!</a:t>
            </a:r>
          </a:p>
        </p:txBody>
      </p:sp>
      <p:pic>
        <p:nvPicPr>
          <p:cNvPr id="9218" name="Picture 2" descr="C:\Documents and Settings\Admin\Рабочий стол\день\Салон красо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4968552" cy="6624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Конструкторские игры</a:t>
            </a:r>
          </a:p>
          <a:p>
            <a:r>
              <a:rPr lang="ru-RU" dirty="0"/>
              <a:t>Чтобы к труду ребята привыкли</a:t>
            </a:r>
          </a:p>
          <a:p>
            <a:r>
              <a:rPr lang="ru-RU" dirty="0"/>
              <a:t>Есть Самоделкина уголок,</a:t>
            </a:r>
          </a:p>
          <a:p>
            <a:r>
              <a:rPr lang="ru-RU" dirty="0"/>
              <a:t>Разный конструктор приобрели,</a:t>
            </a:r>
          </a:p>
          <a:p>
            <a:r>
              <a:rPr lang="ru-RU" dirty="0"/>
              <a:t>Все знаем, что из этого будет толк.</a:t>
            </a:r>
          </a:p>
          <a:p>
            <a:endParaRPr lang="ru-RU" dirty="0"/>
          </a:p>
        </p:txBody>
      </p:sp>
      <p:pic>
        <p:nvPicPr>
          <p:cNvPr id="10242" name="Picture 2" descr="C:\Documents and Settings\Admin\Рабочий стол\день\Мастерская Самодел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0"/>
            <a:ext cx="4705350" cy="627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9289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 Больница</a:t>
            </a:r>
          </a:p>
          <a:p>
            <a:r>
              <a:rPr lang="ru-RU" dirty="0"/>
              <a:t>Лечим зубы мы и глазки,</a:t>
            </a:r>
          </a:p>
          <a:p>
            <a:r>
              <a:rPr lang="ru-RU" dirty="0"/>
              <a:t>И наложим всем повязки,</a:t>
            </a:r>
          </a:p>
          <a:p>
            <a:r>
              <a:rPr lang="ru-RU" dirty="0"/>
              <a:t>Есть у нас бинты и йод,</a:t>
            </a:r>
          </a:p>
          <a:p>
            <a:r>
              <a:rPr lang="ru-RU" dirty="0"/>
              <a:t>Приходи больной народ!</a:t>
            </a:r>
          </a:p>
        </p:txBody>
      </p:sp>
      <p:pic>
        <p:nvPicPr>
          <p:cNvPr id="11266" name="Picture 2" descr="C:\Documents and Settings\Admin\Рабочий стол\день\Боль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469"/>
            <a:ext cx="5096930" cy="6795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492896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Monotype Corsiva" pitchFamily="66" charset="0"/>
              </a:rPr>
              <a:t>Дети в садике живут</a:t>
            </a:r>
          </a:p>
          <a:p>
            <a:r>
              <a:rPr lang="ru-RU" sz="3600" dirty="0">
                <a:latin typeface="Monotype Corsiva" pitchFamily="66" charset="0"/>
              </a:rPr>
              <a:t>Здесь играют и поют,</a:t>
            </a:r>
          </a:p>
          <a:p>
            <a:r>
              <a:rPr lang="ru-RU" sz="3600" dirty="0">
                <a:latin typeface="Monotype Corsiva" pitchFamily="66" charset="0"/>
              </a:rPr>
              <a:t>Здесь друзей себе находят,</a:t>
            </a:r>
          </a:p>
          <a:p>
            <a:r>
              <a:rPr lang="ru-RU" sz="3600" dirty="0">
                <a:latin typeface="Monotype Corsiva" pitchFamily="66" charset="0"/>
              </a:rPr>
              <a:t>На прогулку с ними ходят.</a:t>
            </a:r>
          </a:p>
          <a:p>
            <a:r>
              <a:rPr lang="ru-RU" sz="3600" dirty="0">
                <a:latin typeface="Monotype Corsiva" pitchFamily="66" charset="0"/>
              </a:rPr>
              <a:t>Вместе спорят и мечтают,</a:t>
            </a:r>
          </a:p>
          <a:p>
            <a:r>
              <a:rPr lang="ru-RU" sz="3600" dirty="0">
                <a:latin typeface="Monotype Corsiva" pitchFamily="66" charset="0"/>
              </a:rPr>
              <a:t>Незаметно подрастают. </a:t>
            </a:r>
          </a:p>
        </p:txBody>
      </p:sp>
      <p:pic>
        <p:nvPicPr>
          <p:cNvPr id="3" name="Picture 2" descr="C:\Documents and Settings\Admin\Рабочий стол\Маме\rfhn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3779912" cy="1985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B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017-10-11_162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38763"/>
            <a:ext cx="5724128" cy="51192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/>
              <a:t>          НАШ ГЕРБ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ramecek_detsky_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941" y="0"/>
            <a:ext cx="930394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2592288" cy="4032448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Капитошка нам       поможет</a:t>
            </a:r>
          </a:p>
          <a:p>
            <a:pPr>
              <a:buNone/>
            </a:pPr>
            <a:r>
              <a:rPr lang="ru-RU" sz="2400" dirty="0"/>
              <a:t>ключик к знаниям найти.</a:t>
            </a:r>
          </a:p>
          <a:p>
            <a:pPr>
              <a:buNone/>
            </a:pPr>
            <a:r>
              <a:rPr lang="ru-RU" sz="2400" dirty="0"/>
              <a:t>Он общаться нас научит</a:t>
            </a:r>
          </a:p>
          <a:p>
            <a:pPr>
              <a:buNone/>
            </a:pPr>
            <a:r>
              <a:rPr lang="ru-RU" sz="2400" dirty="0"/>
              <a:t>и подружит всех в пути.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644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2">
                  <a:lumMod val="40000"/>
                  <a:lumOff val="60000"/>
                </a:schemeClr>
              </a:extrusionClr>
              <a:contourClr>
                <a:schemeClr val="tx1">
                  <a:lumMod val="75000"/>
                  <a:lumOff val="25000"/>
                </a:schemeClr>
              </a:contourClr>
            </a:sp3d>
          </a:bodyPr>
          <a:lstStyle/>
          <a:p>
            <a:pPr algn="ctr"/>
            <a:r>
              <a:rPr lang="ru-RU" sz="5400" b="1" cap="none" spc="3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НАШ  </a:t>
            </a:r>
            <a:r>
              <a:rPr lang="ru-RU" sz="5400" b="1" cap="none" spc="3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дЕВИЗ</a:t>
            </a:r>
            <a:endParaRPr lang="ru-RU" sz="5400" b="1" cap="none" spc="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5706638141222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1124744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Рано утром  по траве</a:t>
            </a:r>
          </a:p>
          <a:p>
            <a:r>
              <a:rPr lang="ru-RU" dirty="0"/>
              <a:t>И по солнечной дорожке,</a:t>
            </a:r>
          </a:p>
          <a:p>
            <a:r>
              <a:rPr lang="ru-RU" dirty="0"/>
              <a:t>Улыбаясь всем вокруг,</a:t>
            </a:r>
          </a:p>
          <a:p>
            <a:r>
              <a:rPr lang="ru-RU" dirty="0"/>
              <a:t>Пробежал Капитошка.</a:t>
            </a:r>
          </a:p>
          <a:p>
            <a:endParaRPr lang="ru-RU" dirty="0"/>
          </a:p>
          <a:p>
            <a:r>
              <a:rPr lang="ru-RU" dirty="0"/>
              <a:t>Вот взлетает выше птиц,</a:t>
            </a:r>
          </a:p>
          <a:p>
            <a:r>
              <a:rPr lang="ru-RU" dirty="0"/>
              <a:t>Им он крыльями помашет,</a:t>
            </a:r>
          </a:p>
          <a:p>
            <a:r>
              <a:rPr lang="ru-RU" dirty="0"/>
              <a:t>Сверху видно всё вокруг,</a:t>
            </a:r>
          </a:p>
          <a:p>
            <a:r>
              <a:rPr lang="ru-RU" dirty="0"/>
              <a:t>Он потом нам всё покажет.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270892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Припев:</a:t>
            </a:r>
          </a:p>
          <a:p>
            <a:pPr algn="ctr"/>
            <a:r>
              <a:rPr lang="ru-RU" dirty="0"/>
              <a:t>Капитошка, Капитошка, Капитошка,</a:t>
            </a:r>
          </a:p>
          <a:p>
            <a:pPr algn="ctr"/>
            <a:r>
              <a:rPr lang="ru-RU" dirty="0"/>
              <a:t>Полетай ещё, пожалуйста,</a:t>
            </a:r>
          </a:p>
          <a:p>
            <a:pPr algn="ctr"/>
            <a:r>
              <a:rPr lang="ru-RU" dirty="0"/>
              <a:t>Немножко.</a:t>
            </a:r>
          </a:p>
          <a:p>
            <a:pPr algn="ctr"/>
            <a:r>
              <a:rPr lang="ru-RU" dirty="0"/>
              <a:t>Расскажи нам про леса, </a:t>
            </a:r>
          </a:p>
          <a:p>
            <a:pPr algn="ctr"/>
            <a:r>
              <a:rPr lang="ru-RU" dirty="0"/>
              <a:t>Поля и луг.</a:t>
            </a:r>
          </a:p>
          <a:p>
            <a:pPr algn="ctr"/>
            <a:r>
              <a:rPr lang="ru-RU" dirty="0"/>
              <a:t>Капитошка,</a:t>
            </a:r>
          </a:p>
          <a:p>
            <a:pPr algn="ctr"/>
            <a:r>
              <a:rPr lang="ru-RU" dirty="0"/>
              <a:t>Ты наш самый верный друг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620688"/>
            <a:ext cx="2594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Наша 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песенка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5706638141222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98072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солнечный денёк,</a:t>
            </a:r>
          </a:p>
          <a:p>
            <a:r>
              <a:rPr lang="ru-RU" dirty="0"/>
              <a:t>Капитошка вылетает.</a:t>
            </a:r>
          </a:p>
          <a:p>
            <a:r>
              <a:rPr lang="ru-RU" dirty="0"/>
              <a:t>Пассажиров наберёт,</a:t>
            </a:r>
          </a:p>
          <a:p>
            <a:r>
              <a:rPr lang="ru-RU" dirty="0"/>
              <a:t>В место нужное доставит</a:t>
            </a:r>
          </a:p>
          <a:p>
            <a:endParaRPr lang="ru-RU" dirty="0"/>
          </a:p>
          <a:p>
            <a:r>
              <a:rPr lang="ru-RU" dirty="0"/>
              <a:t>Если пасмурно с утра, </a:t>
            </a:r>
          </a:p>
          <a:p>
            <a:r>
              <a:rPr lang="ru-RU" dirty="0"/>
              <a:t>Гром гремит в твоём окошке, то лететь ему нельзя, с нами будет Капитошка.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270892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Припев:</a:t>
            </a:r>
          </a:p>
          <a:p>
            <a:pPr algn="ctr"/>
            <a:r>
              <a:rPr lang="ru-RU" dirty="0"/>
              <a:t>Капитошка, Капитошка, Капитошка,</a:t>
            </a:r>
          </a:p>
          <a:p>
            <a:pPr algn="ctr"/>
            <a:r>
              <a:rPr lang="ru-RU" dirty="0"/>
              <a:t>Полетай ещё, пожалуйста,</a:t>
            </a:r>
          </a:p>
          <a:p>
            <a:pPr algn="ctr"/>
            <a:r>
              <a:rPr lang="ru-RU" dirty="0"/>
              <a:t>Немножко.</a:t>
            </a:r>
          </a:p>
          <a:p>
            <a:pPr algn="ctr"/>
            <a:r>
              <a:rPr lang="ru-RU" dirty="0"/>
              <a:t>Расскажи нам про леса, </a:t>
            </a:r>
          </a:p>
          <a:p>
            <a:pPr algn="ctr"/>
            <a:r>
              <a:rPr lang="ru-RU" dirty="0"/>
              <a:t>Поля и луг.</a:t>
            </a:r>
          </a:p>
          <a:p>
            <a:pPr algn="ctr"/>
            <a:r>
              <a:rPr lang="ru-RU" dirty="0"/>
              <a:t>Капитошка,</a:t>
            </a:r>
          </a:p>
          <a:p>
            <a:pPr algn="ctr"/>
            <a:r>
              <a:rPr lang="ru-RU" dirty="0"/>
              <a:t>Ты наш самый верный друг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4e1e7c6cb5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196752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Последний годик в садике настал</a:t>
            </a:r>
          </a:p>
          <a:p>
            <a:r>
              <a:rPr lang="ru-RU" dirty="0"/>
              <a:t>Подрос дошкольник, возмужал.</a:t>
            </a:r>
          </a:p>
          <a:p>
            <a:r>
              <a:rPr lang="ru-RU" dirty="0"/>
              <a:t>И буквы все почти узнал, и прочитает слово по слогам!</a:t>
            </a:r>
          </a:p>
          <a:p>
            <a:r>
              <a:rPr lang="ru-RU" dirty="0"/>
              <a:t>И в школу скоро он пойти готов,</a:t>
            </a:r>
          </a:p>
          <a:p>
            <a:r>
              <a:rPr lang="ru-RU" dirty="0"/>
              <a:t>Урок поймёт без лишних слов!</a:t>
            </a:r>
          </a:p>
          <a:p>
            <a:r>
              <a:rPr lang="ru-RU" dirty="0"/>
              <a:t>Ну, а пока, побудь в нашем саду.</a:t>
            </a:r>
          </a:p>
          <a:p>
            <a:r>
              <a:rPr lang="ru-RU" dirty="0"/>
              <a:t>Ведь воспитатели тебя всегда здесь ждут:</a:t>
            </a:r>
          </a:p>
          <a:p>
            <a:r>
              <a:rPr lang="ru-RU" dirty="0"/>
              <a:t>В глазах восторг и грусть немного</a:t>
            </a:r>
          </a:p>
          <a:p>
            <a:r>
              <a:rPr lang="ru-RU" dirty="0"/>
              <a:t>Так хочется до тонкостей запомнить их:</a:t>
            </a:r>
          </a:p>
          <a:p>
            <a:r>
              <a:rPr lang="ru-RU" dirty="0"/>
              <a:t>Шестилетних, кокетливых и озорных,</a:t>
            </a:r>
          </a:p>
          <a:p>
            <a:r>
              <a:rPr lang="ru-RU" dirty="0"/>
              <a:t>Немного дерзких и упрямых,</a:t>
            </a:r>
          </a:p>
          <a:p>
            <a:r>
              <a:rPr lang="ru-RU" dirty="0"/>
              <a:t>По-детски шаловливых самых,</a:t>
            </a:r>
          </a:p>
          <a:p>
            <a:r>
              <a:rPr lang="ru-RU" dirty="0"/>
              <a:t>Неповторимых, дорогих,</a:t>
            </a:r>
          </a:p>
          <a:p>
            <a:r>
              <a:rPr lang="ru-RU" dirty="0"/>
              <a:t>И всех по-своему любимых</a:t>
            </a:r>
          </a:p>
          <a:p>
            <a:r>
              <a:rPr lang="ru-RU" dirty="0"/>
              <a:t>И одинаково родных.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день\Родительский угол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79712" y="3789040"/>
            <a:ext cx="3816424" cy="2862318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день\Угол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156" y="3050958"/>
            <a:ext cx="2448272" cy="3600400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день\Уголки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116632"/>
            <a:ext cx="3672408" cy="2754306"/>
          </a:xfrm>
          <a:prstGeom prst="rect">
            <a:avLst/>
          </a:prstGeom>
          <a:noFill/>
        </p:spPr>
      </p:pic>
      <p:pic>
        <p:nvPicPr>
          <p:cNvPr id="12293" name="Picture 5" descr="C:\Documents and Settings\Admin\Рабочий стол\день\Уголки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24744"/>
            <a:ext cx="3360373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Вы к нам в группу зашли — Посмотрите, что нашли…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Уголок природы</a:t>
            </a:r>
          </a:p>
          <a:p>
            <a:r>
              <a:rPr lang="ru-RU" dirty="0"/>
              <a:t>По лесной дорожке</a:t>
            </a:r>
          </a:p>
          <a:p>
            <a:r>
              <a:rPr lang="ru-RU" dirty="0"/>
              <a:t>Шагают наши ножки:</a:t>
            </a:r>
          </a:p>
          <a:p>
            <a:r>
              <a:rPr lang="ru-RU" dirty="0"/>
              <a:t>Мы всё знаем о природе,</a:t>
            </a:r>
          </a:p>
          <a:p>
            <a:r>
              <a:rPr lang="ru-RU" dirty="0"/>
              <a:t>Что растёт на огороде,</a:t>
            </a:r>
          </a:p>
          <a:p>
            <a:r>
              <a:rPr lang="ru-RU" dirty="0"/>
              <a:t>На деревьях и в саду,</a:t>
            </a:r>
          </a:p>
          <a:p>
            <a:r>
              <a:rPr lang="ru-RU" dirty="0"/>
              <a:t>Кто живёт в дупле, в пруду,</a:t>
            </a:r>
          </a:p>
          <a:p>
            <a:r>
              <a:rPr lang="ru-RU" dirty="0"/>
              <a:t>Можем опыт показать,</a:t>
            </a:r>
          </a:p>
          <a:p>
            <a:r>
              <a:rPr lang="ru-RU" dirty="0"/>
              <a:t>Выводы зарисовать.</a:t>
            </a:r>
          </a:p>
        </p:txBody>
      </p:sp>
      <p:pic>
        <p:nvPicPr>
          <p:cNvPr id="1026" name="Picture 2" descr="C:\Documents and Settings\Admin\Рабочий стол\день\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542392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ень\Природ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63606"/>
            <a:ext cx="3419872" cy="405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3672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Haettenschweiler" pitchFamily="34" charset="0"/>
              </a:rPr>
              <a:t>Речевой уголок</a:t>
            </a:r>
          </a:p>
          <a:p>
            <a:r>
              <a:rPr lang="ru-RU" dirty="0"/>
              <a:t>Мы покажем уголок</a:t>
            </a:r>
          </a:p>
          <a:p>
            <a:r>
              <a:rPr lang="ru-RU" dirty="0" err="1"/>
              <a:t>Уголок-речевичок</a:t>
            </a:r>
            <a:r>
              <a:rPr lang="ru-RU" dirty="0"/>
              <a:t>.</a:t>
            </a:r>
          </a:p>
          <a:p>
            <a:r>
              <a:rPr lang="ru-RU" dirty="0"/>
              <a:t>Здесь все будем заниматься:</a:t>
            </a:r>
          </a:p>
          <a:p>
            <a:r>
              <a:rPr lang="ru-RU" dirty="0"/>
              <a:t>Будем азбуку учить, </a:t>
            </a:r>
          </a:p>
          <a:p>
            <a:r>
              <a:rPr lang="ru-RU" dirty="0"/>
              <a:t>Звуки точно говорить.</a:t>
            </a:r>
          </a:p>
          <a:p>
            <a:r>
              <a:rPr lang="ru-RU" dirty="0"/>
              <a:t>Язычок у нас всё может.</a:t>
            </a:r>
          </a:p>
          <a:p>
            <a:r>
              <a:rPr lang="ru-RU" dirty="0" err="1"/>
              <a:t>Речевичок</a:t>
            </a:r>
            <a:r>
              <a:rPr lang="ru-RU" dirty="0"/>
              <a:t>  нам всем поможет</a:t>
            </a:r>
          </a:p>
        </p:txBody>
      </p:sp>
      <p:pic>
        <p:nvPicPr>
          <p:cNvPr id="2050" name="Picture 2" descr="C:\Documents and Settings\Admin\Рабочий стол\день\Речевичё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076056" cy="380704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день\Речевичёк эт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851920" cy="5135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581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Haettenschweiler</vt:lpstr>
      <vt:lpstr>Monotype Corsiva</vt:lpstr>
      <vt:lpstr>Wingdings 2</vt:lpstr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Воспитатели: Пузынина  Любовь Владимировна,                          высшая квалификационная категория </dc:title>
  <cp:lastModifiedBy>ES17 Acer</cp:lastModifiedBy>
  <cp:revision>20</cp:revision>
  <dcterms:modified xsi:type="dcterms:W3CDTF">2017-10-12T13:21:36Z</dcterms:modified>
</cp:coreProperties>
</file>