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9" r:id="rId15"/>
    <p:sldId id="280" r:id="rId16"/>
    <p:sldId id="283" r:id="rId17"/>
    <p:sldId id="284" r:id="rId18"/>
    <p:sldId id="286" r:id="rId19"/>
    <p:sldId id="287" r:id="rId20"/>
    <p:sldId id="288" r:id="rId21"/>
    <p:sldId id="289" r:id="rId22"/>
    <p:sldId id="291" r:id="rId23"/>
    <p:sldId id="292" r:id="rId24"/>
    <p:sldId id="293" r:id="rId25"/>
    <p:sldId id="294" r:id="rId26"/>
    <p:sldId id="295" r:id="rId27"/>
    <p:sldId id="29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87AC-816F-470A-9F0C-786E5C0303A8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BACF-8040-4E63-8FDD-4F2E897EB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87AC-816F-470A-9F0C-786E5C0303A8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BACF-8040-4E63-8FDD-4F2E897EB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87AC-816F-470A-9F0C-786E5C0303A8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BACF-8040-4E63-8FDD-4F2E897EB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87AC-816F-470A-9F0C-786E5C0303A8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BACF-8040-4E63-8FDD-4F2E897EB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87AC-816F-470A-9F0C-786E5C0303A8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BACF-8040-4E63-8FDD-4F2E897EB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87AC-816F-470A-9F0C-786E5C0303A8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BACF-8040-4E63-8FDD-4F2E897EB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87AC-816F-470A-9F0C-786E5C0303A8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BACF-8040-4E63-8FDD-4F2E897EB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87AC-816F-470A-9F0C-786E5C0303A8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BACF-8040-4E63-8FDD-4F2E897EB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87AC-816F-470A-9F0C-786E5C0303A8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BACF-8040-4E63-8FDD-4F2E897EB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87AC-816F-470A-9F0C-786E5C0303A8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3BACF-8040-4E63-8FDD-4F2E897EB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87AC-816F-470A-9F0C-786E5C0303A8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53BACF-8040-4E63-8FDD-4F2E897EBE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4587AC-816F-470A-9F0C-786E5C0303A8}" type="datetimeFigureOut">
              <a:rPr lang="ru-RU" smtClean="0"/>
              <a:pPr/>
              <a:t>19.01.2020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53BACF-8040-4E63-8FDD-4F2E897EBEA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-90935" y="285245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7253881" y="568584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19672" y="980728"/>
            <a:ext cx="5544616" cy="86409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Олимпийские игры</a:t>
            </a:r>
          </a:p>
        </p:txBody>
      </p:sp>
      <p:pic>
        <p:nvPicPr>
          <p:cNvPr id="7" name="Picture 2" descr="C:\Users\123\Desktop\mountains_1600x1200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691680" y="2149476"/>
            <a:ext cx="5472608" cy="404179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-90935" y="357253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7253881" y="5685844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Безимени-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196975"/>
            <a:ext cx="4608512" cy="5184775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196975"/>
            <a:ext cx="8507413" cy="54006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      Из Европы дружбы тропы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      К нам спешат – препятствий 	нет!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А какой же цвет Европы?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Голубой Европы цвет.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-90935" y="357253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8"/>
          <p:cNvSpPr>
            <a:spLocks noGrp="1"/>
          </p:cNvSpPr>
          <p:nvPr>
            <p:ph type="title"/>
          </p:nvPr>
        </p:nvSpPr>
        <p:spPr>
          <a:xfrm>
            <a:off x="827584" y="274638"/>
            <a:ext cx="7632848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Олимпийский огонь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115616" y="1340768"/>
            <a:ext cx="7344816" cy="864096"/>
          </a:xfrm>
          <a:prstGeom prst="rect">
            <a:avLst/>
          </a:prstGeom>
        </p:spPr>
        <p:txBody>
          <a:bodyPr vert="horz" lIns="0" rIns="0" bIns="0" anchor="b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время Олимпиады зажигают олимпийский огонь – символ дружбы и честной спортивной борьбы</a:t>
            </a:r>
          </a:p>
        </p:txBody>
      </p:sp>
      <p:pic>
        <p:nvPicPr>
          <p:cNvPr id="8" name="Picture 6" descr="Olymp_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2420887"/>
            <a:ext cx="3384376" cy="4103737"/>
          </a:xfrm>
          <a:prstGeom prst="rect">
            <a:avLst/>
          </a:prstGeom>
          <a:noFill/>
        </p:spPr>
      </p:pic>
      <p:pic>
        <p:nvPicPr>
          <p:cNvPr id="9" name="Picture 5" descr="Olymp_0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2420888"/>
            <a:ext cx="3384376" cy="4124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-90935" y="357253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7253881" y="5685844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8"/>
          <p:cNvSpPr>
            <a:spLocks noGrp="1"/>
          </p:cNvSpPr>
          <p:nvPr>
            <p:ph type="title"/>
          </p:nvPr>
        </p:nvSpPr>
        <p:spPr>
          <a:xfrm>
            <a:off x="539552" y="274638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Олимпийский флаг и гимн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643050"/>
            <a:ext cx="4464384" cy="307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23528" y="1628800"/>
            <a:ext cx="3960440" cy="46958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/>
              <a:t>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Олимпийский флаг – пять переплетённых колец на белом фоне. Белое полотно флага означает дружбу всех, без исключения, людей Земли. Олимпийские игры объединяют людей с разным цветом кожи. При открытии Олимпийских игр флаг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поднимают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под звуки олимпийского гимна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 закрытии игр флаг опускают и передают городу, который станет хозяином будущих Олимпийских игр.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-90935" y="357253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7253881" y="5685844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8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696744" cy="14401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Талисманы Олимпийских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игр в Сочи 2014 года</a:t>
            </a:r>
          </a:p>
        </p:txBody>
      </p:sp>
      <p:pic>
        <p:nvPicPr>
          <p:cNvPr id="8" name="Picture 3" descr="C:\Users\Kirill\Downloads\37571d3cb9c29881ee7c983d204f8648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827584" y="2852936"/>
            <a:ext cx="1735138" cy="2168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C:\Users\Kirill\Downloads\cbf597dc80b3bf5121a5d0e6f099397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491880" y="2780928"/>
            <a:ext cx="1904996" cy="238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5" descr="C:\Users\Kirill\Downloads\fbd1f0c0c116ad7736a6fa0045101eb9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084168" y="2996952"/>
            <a:ext cx="1904996" cy="238125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67544" y="5013176"/>
            <a:ext cx="2016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Белый мишка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3888" y="530120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Зайка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8144" y="5301208"/>
            <a:ext cx="241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Леопард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-90935" y="357253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7253881" y="5685844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403648" y="1000125"/>
            <a:ext cx="6696745" cy="2357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72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Спортивные загадки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284663" y="3717032"/>
            <a:ext cx="4535487" cy="2375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r">
              <a:spcBef>
                <a:spcPts val="12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 dirty="0">
                <a:solidFill>
                  <a:srgbClr val="000066"/>
                </a:solidFill>
                <a:latin typeface="Times New Roman" pitchFamily="16" charset="0"/>
                <a:cs typeface="Times New Roman" pitchFamily="16" charset="0"/>
              </a:rPr>
              <a:t>Зимние виды спорта</a:t>
            </a:r>
          </a:p>
        </p:txBody>
      </p:sp>
      <p:pic>
        <p:nvPicPr>
          <p:cNvPr id="8" name="Picture 2" descr="C:\Users\123\Desktop\37571d3cb9c29881ee7c983d204f8648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0" y="4221088"/>
            <a:ext cx="1763688" cy="2088232"/>
          </a:xfrm>
          <a:prstGeom prst="rect">
            <a:avLst/>
          </a:prstGeom>
          <a:noFill/>
        </p:spPr>
      </p:pic>
      <p:pic>
        <p:nvPicPr>
          <p:cNvPr id="9" name="Picture 2" descr="C:\Users\123\Desktop\cbf597dc80b3bf5121a5d0e6f0993974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/>
          <a:stretch>
            <a:fillRect/>
          </a:stretch>
        </p:blipFill>
        <p:spPr bwMode="auto">
          <a:xfrm>
            <a:off x="1259632" y="3861048"/>
            <a:ext cx="2520280" cy="2664296"/>
          </a:xfrm>
          <a:prstGeom prst="rect">
            <a:avLst/>
          </a:prstGeom>
          <a:noFill/>
        </p:spPr>
      </p:pic>
      <p:pic>
        <p:nvPicPr>
          <p:cNvPr id="10" name="Picture 2" descr="C:\Users\123\Desktop\fbd1f0c0c116ad7736a6fa0045101eb9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email"/>
          <a:stretch>
            <a:fillRect/>
          </a:stretch>
        </p:blipFill>
        <p:spPr bwMode="auto">
          <a:xfrm>
            <a:off x="3347864" y="3933056"/>
            <a:ext cx="1512168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-90935" y="357253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7253881" y="5685844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85938" y="620688"/>
            <a:ext cx="5810398" cy="2665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ctr">
              <a:spcBef>
                <a:spcPts val="9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Вопрос нелёгкий у меня,</a:t>
            </a:r>
          </a:p>
          <a:p>
            <a:pPr marL="342900" indent="-341313" algn="ctr">
              <a:spcBef>
                <a:spcPts val="9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Как это называют,</a:t>
            </a:r>
          </a:p>
          <a:p>
            <a:pPr marL="342900" indent="-341313" algn="ctr">
              <a:spcBef>
                <a:spcPts val="9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Когда спортсмены на санях</a:t>
            </a:r>
          </a:p>
          <a:p>
            <a:pPr marL="342900" indent="-341313" algn="ctr">
              <a:spcBef>
                <a:spcPts val="9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По жёлобу съезжают? 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827584" y="3071813"/>
            <a:ext cx="4032448" cy="3213100"/>
            <a:chOff x="1080" y="1935"/>
            <a:chExt cx="2844" cy="202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80" y="1935"/>
              <a:ext cx="2844" cy="20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080" y="1935"/>
              <a:ext cx="2844" cy="20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4788024" y="5429250"/>
            <a:ext cx="266429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Бобслей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-90935" y="357253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7253881" y="5685844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51720" y="620688"/>
            <a:ext cx="5184576" cy="259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ctr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Риска, скорости любитель,</a:t>
            </a:r>
          </a:p>
          <a:p>
            <a:pPr marL="342900" indent="-341313" algn="ctr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Снежных склонов покоритель,</a:t>
            </a:r>
          </a:p>
          <a:p>
            <a:pPr marL="342900" indent="-341313" algn="ctr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Мчится он, как метеор,</a:t>
            </a:r>
          </a:p>
          <a:p>
            <a:pPr marL="342900" indent="-341313" algn="ctr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С высоченных самых гор!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467544" y="2852936"/>
            <a:ext cx="4379913" cy="3284538"/>
            <a:chOff x="1020" y="1530"/>
            <a:chExt cx="2759" cy="206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20" y="1530"/>
              <a:ext cx="2759" cy="20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020" y="1530"/>
              <a:ext cx="2759" cy="20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851920" y="3356992"/>
            <a:ext cx="4824536" cy="23042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Горные лыжи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-90935" y="357253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7253881" y="5685844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195736" y="692696"/>
            <a:ext cx="5112568" cy="10218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Он крылья на ноги надел,</a:t>
            </a: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Скатился с горки и взлетел!</a:t>
            </a: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251520" y="2348880"/>
            <a:ext cx="5500687" cy="3530600"/>
            <a:chOff x="1035" y="1343"/>
            <a:chExt cx="3465" cy="222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35" y="1343"/>
              <a:ext cx="3465" cy="2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1035" y="1343"/>
              <a:ext cx="3465" cy="2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11561" y="5733256"/>
            <a:ext cx="5976664" cy="1124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Прыгун с трамплина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-90935" y="357253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7253881" y="5685844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95736" y="764704"/>
            <a:ext cx="5328592" cy="27785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Две полоски на снегу</a:t>
            </a: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Оставляют на бегу.</a:t>
            </a: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Я лечу от них стрелой,</a:t>
            </a:r>
          </a:p>
          <a:p>
            <a:pPr marL="342900" indent="-341313" algn="ctr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А они опять за мной.</a:t>
            </a:r>
            <a:br>
              <a:rPr lang="ru-RU" sz="32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</a:br>
            <a:br>
              <a:rPr lang="ru-RU" sz="2800" dirty="0">
                <a:solidFill>
                  <a:srgbClr val="000000"/>
                </a:solidFill>
                <a:latin typeface="+mj-lt"/>
                <a:cs typeface="Times New Roman" pitchFamily="16" charset="0"/>
              </a:rPr>
            </a:br>
            <a:endParaRPr lang="ru-RU" sz="2800" dirty="0">
              <a:solidFill>
                <a:srgbClr val="000000"/>
              </a:solidFill>
              <a:latin typeface="+mj-lt"/>
              <a:cs typeface="Times New Roman" pitchFamily="16" charset="0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323528" y="3068960"/>
            <a:ext cx="4760912" cy="3570288"/>
            <a:chOff x="1035" y="1890"/>
            <a:chExt cx="2999" cy="224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35" y="1890"/>
              <a:ext cx="2999" cy="22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035" y="1890"/>
              <a:ext cx="2999" cy="22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5292081" y="5143500"/>
            <a:ext cx="266429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Лыжи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-90935" y="357253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7253881" y="5685844"/>
            <a:ext cx="2128832" cy="9937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323528" y="3789040"/>
            <a:ext cx="4392488" cy="2880320"/>
            <a:chOff x="945" y="315"/>
            <a:chExt cx="4596" cy="3149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45" y="315"/>
              <a:ext cx="4596" cy="31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945" y="315"/>
              <a:ext cx="4596" cy="31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3995936" y="4005064"/>
            <a:ext cx="4752528" cy="24928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Фигурное катание</a:t>
            </a:r>
          </a:p>
        </p:txBody>
      </p:sp>
      <p:sp>
        <p:nvSpPr>
          <p:cNvPr id="11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2483768" y="692697"/>
            <a:ext cx="4176464" cy="2952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И мальчишки, и девчонки</a:t>
            </a:r>
          </a:p>
          <a:p>
            <a:pPr algn="ctr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Очень любят нас зимой,</a:t>
            </a:r>
          </a:p>
          <a:p>
            <a:pPr algn="ctr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Режут лёд узором тонким,</a:t>
            </a:r>
          </a:p>
          <a:p>
            <a:pPr algn="ctr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Не хотят идти домой.</a:t>
            </a:r>
          </a:p>
          <a:p>
            <a:pPr algn="ctr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Мы изящны и легки,</a:t>
            </a:r>
          </a:p>
          <a:p>
            <a:pPr algn="ctr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Мы – фигурные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…(Коньки) </a:t>
            </a:r>
          </a:p>
          <a:p>
            <a:pPr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-90935" y="285245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00166" y="357188"/>
            <a:ext cx="7102496" cy="1584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30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Олимпийские игры</a:t>
            </a:r>
            <a:r>
              <a:rPr kumimoji="0" lang="en-US" sz="7200" b="1" i="1" u="none" strike="noStrike" kern="1200" cap="none" spc="30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7200" b="1" i="1" u="none" strike="noStrike" kern="1200" cap="none" spc="30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-</a:t>
            </a:r>
            <a:r>
              <a:rPr kumimoji="0" lang="ru-RU" sz="7200" b="0" i="1" u="none" strike="noStrike" kern="1200" cap="none" spc="30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28625" y="1857375"/>
            <a:ext cx="8424863" cy="12969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крупнейшие международные комплексные </a:t>
            </a:r>
            <a:r>
              <a:rPr kumimoji="0" lang="ru-RU" sz="32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спортивные соревнования</a:t>
            </a:r>
            <a:r>
              <a:rPr kumimoji="0" lang="ru-RU" sz="3200" b="1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3200" b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современности, которые проводятся каждые четыре года</a:t>
            </a:r>
          </a:p>
        </p:txBody>
      </p:sp>
      <p:pic>
        <p:nvPicPr>
          <p:cNvPr id="9" name="Picture 7" descr="Olymp_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3068960"/>
            <a:ext cx="6911975" cy="3600400"/>
          </a:xfrm>
          <a:prstGeom prst="rect">
            <a:avLst/>
          </a:prstGeom>
          <a:noFill/>
        </p:spPr>
      </p:pic>
      <p:pic>
        <p:nvPicPr>
          <p:cNvPr id="10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7253881" y="5685843"/>
            <a:ext cx="2128832" cy="993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-90935" y="357253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7253881" y="5685844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51720" y="620688"/>
            <a:ext cx="5904655" cy="2165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Конькобежцы на площадке</a:t>
            </a: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В шлемах, руки их в перчатках.</a:t>
            </a: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Дружно к финишу бегут,</a:t>
            </a: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Спорта вид какой же тут?</a:t>
            </a: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95536" y="3501008"/>
            <a:ext cx="3911600" cy="2784475"/>
            <a:chOff x="1045" y="2295"/>
            <a:chExt cx="2464" cy="1754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45" y="2295"/>
              <a:ext cx="2464" cy="17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045" y="2295"/>
              <a:ext cx="2464" cy="17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4355977" y="5357813"/>
            <a:ext cx="3384376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Шорт-трек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-90935" y="357253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7253881" y="5685844"/>
            <a:ext cx="2128832" cy="9937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79512" y="3501008"/>
            <a:ext cx="4032448" cy="3168352"/>
            <a:chOff x="945" y="405"/>
            <a:chExt cx="4478" cy="294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45" y="405"/>
              <a:ext cx="4478" cy="29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945" y="405"/>
              <a:ext cx="4478" cy="29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4139952" y="4437112"/>
            <a:ext cx="3312368" cy="1440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Биатлон</a:t>
            </a:r>
          </a:p>
        </p:txBody>
      </p:sp>
      <p:sp>
        <p:nvSpPr>
          <p:cNvPr id="11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4283968" y="1052736"/>
            <a:ext cx="4320480" cy="34563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800" i="1" dirty="0">
                <a:solidFill>
                  <a:schemeClr val="tx1"/>
                </a:solidFill>
              </a:rPr>
              <a:t> </a:t>
            </a:r>
          </a:p>
          <a:p>
            <a:pPr algn="ctr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Очень трудно быть, не спорьте,</a:t>
            </a:r>
          </a:p>
          <a:p>
            <a:pPr algn="ctr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Самым метким в этом спорте.</a:t>
            </a:r>
          </a:p>
          <a:p>
            <a:pPr algn="ctr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Просто мчатся по лыжне</a:t>
            </a:r>
          </a:p>
          <a:p>
            <a:pPr algn="ctr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То под силу даже мне.</a:t>
            </a:r>
          </a:p>
          <a:p>
            <a:pPr algn="ctr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Сам попробуй бегать день,</a:t>
            </a:r>
          </a:p>
          <a:p>
            <a:pPr algn="ctr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А потом попасть в мишень,</a:t>
            </a:r>
          </a:p>
          <a:p>
            <a:pPr algn="ctr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Лёжа навзничь, из винтовки.</a:t>
            </a:r>
          </a:p>
          <a:p>
            <a:pPr algn="ctr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Тут нельзя без тренировки!</a:t>
            </a:r>
          </a:p>
          <a:p>
            <a:pPr algn="ctr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А мишень тебе не слон</a:t>
            </a:r>
          </a:p>
          <a:p>
            <a:pPr algn="ctr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Спорт зовётся…    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(Биатлон)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-90935" y="357253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7253881" y="5685844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79712" y="620688"/>
            <a:ext cx="5616623" cy="208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Он на вид – одна доска,</a:t>
            </a: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Но зато названьем горд,</a:t>
            </a: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Он зовется…</a:t>
            </a: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3200" dirty="0">
              <a:solidFill>
                <a:srgbClr val="000066"/>
              </a:solidFill>
              <a:latin typeface="+mj-lt"/>
              <a:cs typeface="Times New Roman" pitchFamily="16" charset="0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323528" y="2636912"/>
            <a:ext cx="4632325" cy="3473450"/>
            <a:chOff x="1035" y="1575"/>
            <a:chExt cx="2918" cy="2188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035" y="1575"/>
              <a:ext cx="2918" cy="21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035" y="1575"/>
              <a:ext cx="2918" cy="21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4211961" y="5286375"/>
            <a:ext cx="331236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Сноуборд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-90935" y="357253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7253881" y="5685844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23729" y="548680"/>
            <a:ext cx="5256583" cy="22992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ctr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Спорт на свете есть такой,</a:t>
            </a:r>
          </a:p>
          <a:p>
            <a:pPr marL="342900" indent="-341313" algn="ctr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Популярен он зимой.</a:t>
            </a:r>
          </a:p>
          <a:p>
            <a:pPr marL="342900" indent="-341313" algn="ctr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На полозьях ты бежишь,</a:t>
            </a:r>
          </a:p>
          <a:p>
            <a:pPr marL="342900" indent="-341313" algn="ctr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За соперником спешишь.</a:t>
            </a:r>
            <a:br>
              <a:rPr lang="ru-RU" sz="2800" dirty="0">
                <a:solidFill>
                  <a:srgbClr val="000000"/>
                </a:solidFill>
                <a:latin typeface="+mj-lt"/>
                <a:cs typeface="Times New Roman" pitchFamily="16" charset="0"/>
              </a:rPr>
            </a:br>
            <a:endParaRPr lang="ru-RU" sz="2800" dirty="0">
              <a:solidFill>
                <a:srgbClr val="000000"/>
              </a:solidFill>
              <a:latin typeface="+mj-lt"/>
              <a:cs typeface="Times New Roman" pitchFamily="1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708920"/>
            <a:ext cx="4429125" cy="346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499992" y="3573017"/>
            <a:ext cx="4644008" cy="1872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Лыжные гонки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-90935" y="357253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7253881" y="5685844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07704" y="548680"/>
            <a:ext cx="6264696" cy="31597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Во дворе с утра игра,</a:t>
            </a: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Разыгралась детвора.</a:t>
            </a: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Крики: «шайбу!», «мимо!», «бей!»</a:t>
            </a:r>
          </a:p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  <a:t>Значит там игра — ….</a:t>
            </a:r>
            <a:br>
              <a:rPr lang="ru-RU" sz="3200" dirty="0">
                <a:solidFill>
                  <a:srgbClr val="000066"/>
                </a:solidFill>
                <a:latin typeface="+mj-lt"/>
                <a:cs typeface="Times New Roman" pitchFamily="16" charset="0"/>
              </a:rPr>
            </a:br>
            <a:endParaRPr lang="ru-RU" sz="3200" dirty="0">
              <a:solidFill>
                <a:srgbClr val="000066"/>
              </a:solidFill>
              <a:latin typeface="+mj-lt"/>
              <a:cs typeface="Times New Roman" pitchFamily="16" charset="0"/>
            </a:endParaRPr>
          </a:p>
          <a:p>
            <a:pPr marL="342900" indent="-341313" algn="ctr">
              <a:spcBef>
                <a:spcPts val="800"/>
              </a:spcBef>
              <a:buClr>
                <a:srgbClr val="000066"/>
              </a:buClr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3200" dirty="0">
              <a:solidFill>
                <a:srgbClr val="000066"/>
              </a:solidFill>
              <a:latin typeface="+mj-lt"/>
              <a:cs typeface="Times New Roman" pitchFamily="16" charset="0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179512" y="2924944"/>
            <a:ext cx="4679950" cy="3435350"/>
            <a:chOff x="855" y="1845"/>
            <a:chExt cx="2948" cy="216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55" y="1845"/>
              <a:ext cx="2948" cy="21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855" y="1845"/>
              <a:ext cx="2948" cy="21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4572001" y="5429250"/>
            <a:ext cx="352839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dirty="0">
                <a:solidFill>
                  <a:srgbClr val="C00000"/>
                </a:solidFill>
                <a:latin typeface="Times New Roman" pitchFamily="16" charset="0"/>
                <a:cs typeface="Times New Roman" pitchFamily="16" charset="0"/>
              </a:rPr>
              <a:t>Хоккей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-90935" y="357253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7253881" y="5685844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USER\Desktop\4156_pi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916832"/>
            <a:ext cx="3228975" cy="432048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esktop\6a0120a5b77ead970c0120a8936b00970b-800w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2204864"/>
            <a:ext cx="3671887" cy="326072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907704" y="764704"/>
            <a:ext cx="5760640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Олимпийские награды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-90935" y="357253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7253881" y="5685844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USER\Desktop\ganador1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256584" cy="4176464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3728" y="908720"/>
            <a:ext cx="4824536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noProof="0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Пьедестал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-90935" y="357253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7253881" y="5685844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664" y="548680"/>
            <a:ext cx="6552728" cy="1872208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Мы будем все вместе болеть за российских спортсменов и надеемся, что </a:t>
            </a:r>
            <a:r>
              <a:rPr lang="en-US" sz="2400" dirty="0"/>
              <a:t> </a:t>
            </a:r>
            <a:r>
              <a:rPr lang="ru-RU" sz="2400"/>
              <a:t>поможем  нашей </a:t>
            </a:r>
            <a:r>
              <a:rPr lang="ru-RU" sz="2400" dirty="0"/>
              <a:t>команде победить</a:t>
            </a:r>
          </a:p>
        </p:txBody>
      </p:sp>
      <p:pic>
        <p:nvPicPr>
          <p:cNvPr id="7" name="Picture 5" descr="Olymp_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2564904"/>
            <a:ext cx="5833392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-90935" y="285245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7253881" y="5685843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87624" y="764704"/>
            <a:ext cx="7200800" cy="194357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Проводить Олимпийские игры – это очень древняя традиция, но Зимние Олимпийские Игры появились в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XX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веке, впервые они состоялись в 1924 году.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Olymp_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2565400"/>
            <a:ext cx="6264696" cy="3622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-90935" y="285245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7253881" y="5685843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404664"/>
            <a:ext cx="8229600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Первые Олимпийские игры в Древней Греции состоялись в 776 году до н. э.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2852936"/>
            <a:ext cx="6535753" cy="36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-90935" y="357253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7253881" y="5685843"/>
            <a:ext cx="2128832" cy="9937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68413"/>
            <a:ext cx="8229600" cy="55895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Пять колец, пять кругов –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Знак пяти материков.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Знак, который означает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То, что спорт, как общий друг,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 народы приглашает,</a:t>
            </a: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свой всемирный, мирный круг.</a:t>
            </a:r>
          </a:p>
        </p:txBody>
      </p:sp>
      <p:pic>
        <p:nvPicPr>
          <p:cNvPr id="8" name="Picture 4" descr="5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836712"/>
            <a:ext cx="5544616" cy="3167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-90935" y="357253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7253881" y="5685844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Безимени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484313"/>
            <a:ext cx="4751387" cy="4868862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125538"/>
            <a:ext cx="8229600" cy="53990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		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			Цвет травы, зеленый 			цвет –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				Из Австралии привет.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-90935" y="357253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7253881" y="5685844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Безимени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341438"/>
            <a:ext cx="4797425" cy="5183187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268413"/>
            <a:ext cx="8435975" cy="52562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                      На востоке рано-рано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				Солнце окна золотит.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Потому-то желтый цвет –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Это Азии привет!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-90935" y="357253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7253881" y="5685844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Безимени-3-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412875"/>
            <a:ext cx="4679950" cy="5245100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196975"/>
            <a:ext cx="8229600" cy="53276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Знают все, что черный 			цвет –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 Знойной Африки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привет.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-90935" y="357253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9" descr="rings_hires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9452635">
            <a:off x="7253880" y="5685844"/>
            <a:ext cx="2128832" cy="9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Безимени-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196975"/>
            <a:ext cx="4892675" cy="5180013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196975"/>
            <a:ext cx="8507413" cy="54006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		                   И Америке негоже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      Быть без собственных 				примет,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     Красный цвет – вам 					        шлет привет.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663</Words>
  <Application>Microsoft Office PowerPoint</Application>
  <PresentationFormat>Экран (4:3)</PresentationFormat>
  <Paragraphs>128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Constantia</vt:lpstr>
      <vt:lpstr>Monotype Corsiva</vt:lpstr>
      <vt:lpstr>Times New Roman</vt:lpstr>
      <vt:lpstr>Wingdings 2</vt:lpstr>
      <vt:lpstr>Поток</vt:lpstr>
      <vt:lpstr>Олимпийские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Олимпийский огонь</vt:lpstr>
      <vt:lpstr>        Олимпийский флаг и гимн</vt:lpstr>
      <vt:lpstr> Талисманы Олимпийских     игр в Сочи 2014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будем все вместе болеть за российских спортсменов и надеемся, что  поможем  нашей команде победить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user</cp:lastModifiedBy>
  <cp:revision>47</cp:revision>
  <dcterms:created xsi:type="dcterms:W3CDTF">2014-02-10T01:43:21Z</dcterms:created>
  <dcterms:modified xsi:type="dcterms:W3CDTF">2020-01-19T14:08:47Z</dcterms:modified>
</cp:coreProperties>
</file>