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3" r:id="rId6"/>
    <p:sldId id="262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группа\gallery_promo21099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592287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Презентация патриотического уголка в старшей логопедической группе №8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301208"/>
            <a:ext cx="4355976" cy="1368152"/>
          </a:xfrm>
        </p:spPr>
        <p:txBody>
          <a:bodyPr/>
          <a:lstStyle/>
          <a:p>
            <a:r>
              <a:rPr lang="ru-RU" dirty="0"/>
              <a:t>Выв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318311-B1E1-43F8-9AAD-308C72F0D093}"/>
              </a:ext>
            </a:extLst>
          </p:cNvPr>
          <p:cNvSpPr txBox="1"/>
          <p:nvPr/>
        </p:nvSpPr>
        <p:spPr>
          <a:xfrm>
            <a:off x="6156176" y="5013176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Выполнила воспитатель Пузынина Л.В.</a:t>
            </a:r>
          </a:p>
          <a:p>
            <a:r>
              <a:rPr lang="ru-RU" dirty="0"/>
              <a:t>МКДОУ д/с №432</a:t>
            </a:r>
          </a:p>
          <a:p>
            <a:endParaRPr lang="ru-RU" dirty="0"/>
          </a:p>
          <a:p>
            <a:r>
              <a:rPr lang="ru-RU" dirty="0"/>
              <a:t>2018г.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661046"/>
          </a:xfrm>
        </p:spPr>
        <p:txBody>
          <a:bodyPr>
            <a:normAutofit/>
          </a:bodyPr>
          <a:lstStyle/>
          <a:p>
            <a:r>
              <a:rPr lang="ru-RU" sz="1800" dirty="0"/>
              <a:t>Задачи нравственно-патриотического воспитания реализуются не только через содержание патриотического уголка, но и через содержание других зон самостоятельной детской деятельности.</a:t>
            </a:r>
          </a:p>
        </p:txBody>
      </p:sp>
      <p:pic>
        <p:nvPicPr>
          <p:cNvPr id="10242" name="Picture 2" descr="C:\Documents and Settings\Admin\Рабочий стол\группа\группа 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402997"/>
            <a:ext cx="1841252" cy="2455003"/>
          </a:xfrm>
          <a:prstGeom prst="rect">
            <a:avLst/>
          </a:prstGeom>
          <a:noFill/>
        </p:spPr>
      </p:pic>
      <p:pic>
        <p:nvPicPr>
          <p:cNvPr id="10243" name="Picture 3" descr="C:\Documents and Settings\Admin\Рабочий стол\группа\группа 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484784"/>
            <a:ext cx="2088894" cy="2785553"/>
          </a:xfrm>
          <a:prstGeom prst="rect">
            <a:avLst/>
          </a:prstGeom>
          <a:noFill/>
        </p:spPr>
      </p:pic>
      <p:pic>
        <p:nvPicPr>
          <p:cNvPr id="10244" name="Picture 4" descr="C:\Documents and Settings\Admin\Рабочий стол\группа\группа 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2860501" cy="2145098"/>
          </a:xfrm>
          <a:prstGeom prst="rect">
            <a:avLst/>
          </a:prstGeom>
          <a:noFill/>
        </p:spPr>
      </p:pic>
      <p:pic>
        <p:nvPicPr>
          <p:cNvPr id="10245" name="Picture 5" descr="C:\Documents and Settings\Admin\Рабочий стол\группа\группа 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5261"/>
            <a:ext cx="2304256" cy="3072739"/>
          </a:xfrm>
          <a:prstGeom prst="rect">
            <a:avLst/>
          </a:prstGeom>
          <a:noFill/>
        </p:spPr>
      </p:pic>
      <p:pic>
        <p:nvPicPr>
          <p:cNvPr id="10246" name="Picture 6" descr="C:\Documents and Settings\Admin\Рабочий стол\группа\группа 0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052736"/>
            <a:ext cx="2016224" cy="2688647"/>
          </a:xfrm>
          <a:prstGeom prst="rect">
            <a:avLst/>
          </a:prstGeom>
          <a:noFill/>
        </p:spPr>
      </p:pic>
      <p:pic>
        <p:nvPicPr>
          <p:cNvPr id="10247" name="Picture 7" descr="C:\Documents and Settings\Admin\Рабочий стол\группа\группа 0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4305348"/>
            <a:ext cx="1914241" cy="2552652"/>
          </a:xfrm>
          <a:prstGeom prst="rect">
            <a:avLst/>
          </a:prstGeom>
          <a:noFill/>
        </p:spPr>
      </p:pic>
      <p:pic>
        <p:nvPicPr>
          <p:cNvPr id="10248" name="Picture 8" descr="C:\Documents and Settings\Admin\Рабочий стол\группа\группа 0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4149080"/>
            <a:ext cx="1800200" cy="2400578"/>
          </a:xfrm>
          <a:prstGeom prst="rect">
            <a:avLst/>
          </a:prstGeom>
          <a:noFill/>
        </p:spPr>
      </p:pic>
      <p:pic>
        <p:nvPicPr>
          <p:cNvPr id="10249" name="Picture 9" descr="C:\Documents and Settings\Admin\Рабочий стол\группа\группа 04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1196752"/>
            <a:ext cx="2430319" cy="3240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9" name="Picture 5" descr="C:\Documents and Settings\Admin\Рабочий стол\группа\osobennosti-patrioticheskogo-vospitaniya-sovremennyx-doshkolni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712414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95936" y="188640"/>
            <a:ext cx="4896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Таким образом, не только патриотический уголок, но и вся предметно-развивающая среда группы направлены на решение задач нравственно-патриотического воспитания детей.</a:t>
            </a:r>
          </a:p>
          <a:p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группа\-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2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Рабочий стол\группа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9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-315416"/>
            <a:ext cx="4572000" cy="7173416"/>
          </a:xfrm>
        </p:spPr>
        <p:txBody>
          <a:bodyPr>
            <a:noAutofit/>
          </a:bodyPr>
          <a:lstStyle/>
          <a:p>
            <a:pPr algn="l"/>
            <a:br>
              <a:rPr lang="ru-RU" sz="2000" dirty="0"/>
            </a:br>
            <a:r>
              <a:rPr lang="ru-RU" sz="2000" dirty="0"/>
              <a:t> В нашей группе оформлен уголок патриотического воспитания, где дети могут в условиях  самостоятельной деятельности пополнять знания о семье, крае,  стране. В оформлении нашего уголка присутствует государственная символика России (флаг, герб), портрет главы государства, виды достопримечательных мест родного города,</a:t>
            </a:r>
            <a:br>
              <a:rPr lang="ru-RU" sz="2000" dirty="0"/>
            </a:br>
            <a:r>
              <a:rPr lang="ru-RU" sz="2000" dirty="0"/>
              <a:t>информация,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фотоматериалы</a:t>
            </a:r>
            <a:r>
              <a:rPr lang="ru-RU" sz="2000" dirty="0"/>
              <a:t>, дидактические игры. </a:t>
            </a:r>
            <a:br>
              <a:rPr lang="ru-RU" sz="2000" dirty="0"/>
            </a:br>
            <a:r>
              <a:rPr lang="ru-RU" sz="2000" dirty="0"/>
              <a:t>Пособия представлены в уголке по разделам:</a:t>
            </a:r>
            <a:br>
              <a:rPr lang="ru-RU" sz="2000" dirty="0"/>
            </a:br>
            <a:r>
              <a:rPr lang="ru-RU" sz="2000" dirty="0"/>
              <a:t>- «Моя семья»</a:t>
            </a:r>
            <a:br>
              <a:rPr lang="ru-RU" sz="2000" dirty="0"/>
            </a:br>
            <a:r>
              <a:rPr lang="ru-RU" sz="2000" dirty="0"/>
              <a:t>- «Мой Новосибирск»</a:t>
            </a:r>
            <a:br>
              <a:rPr lang="ru-RU" sz="2000" dirty="0"/>
            </a:br>
            <a:r>
              <a:rPr lang="ru-RU" sz="2000" dirty="0"/>
              <a:t>- «Моя Родина – Россия»</a:t>
            </a:r>
            <a:br>
              <a:rPr lang="ru-RU" sz="2000" dirty="0"/>
            </a:br>
            <a:r>
              <a:rPr lang="ru-RU" sz="2000" dirty="0"/>
              <a:t>- «Защитники Отечества»</a:t>
            </a:r>
            <a:br>
              <a:rPr lang="ru-RU" sz="2000" dirty="0"/>
            </a:br>
            <a:r>
              <a:rPr lang="ru-RU" sz="2000" dirty="0"/>
              <a:t>- «Русская национальная культура»</a:t>
            </a:r>
            <a:br>
              <a:rPr lang="ru-RU" sz="2000" dirty="0"/>
            </a:br>
            <a:r>
              <a:rPr lang="ru-RU" sz="2000" dirty="0"/>
              <a:t>- «Природа родного края» и др.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074" name="Picture 2" descr="C:\Documents and Settings\Admin\Рабочий стол\группа\группа 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6445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группа\группа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725986" cy="3960439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группа\группа 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5" y="260647"/>
            <a:ext cx="3749192" cy="396044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4653136"/>
            <a:ext cx="8820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Любовь к Отчизне начинается с любви к своей малой Родине – месту, где родился человек. В разделе «Мой Новосибирск» дети знакомятся с историей улиц родного города, с памятниками и памятными местами, славными людьми нашего города, профессиями. Вместе с родителями презентовали книжки – малышки на темы: «Любимые места отдыха», «Парки Новосибирска», «Достопримечательности города», «Моя улица», «Из истории моего города».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группа\группа 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772"/>
            <a:ext cx="5364088" cy="69127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64088" y="1268760"/>
            <a:ext cx="3779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Материалы, представленные в разделе «Моя Родина – Россия», способствуют расширению представлений детей о территории России, о значении государственных символов России: гербе, флаге, гимне, воспитывается уважительное отношение к данным геральдическим символам. </a:t>
            </a:r>
          </a:p>
          <a:p>
            <a:r>
              <a:rPr lang="ru-RU" dirty="0"/>
              <a:t>Помимо фотоматериалов , литературы, представлены  и  карта России, дидактические игры «Собери герб», «Собери флаг» и др. Рассматривая книги, альбомы, дети знакомятся со столицей нашей Родины - Москвой.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группа\группа 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98" y="188640"/>
            <a:ext cx="5120569" cy="6480720"/>
          </a:xfrm>
          <a:prstGeom prst="rect">
            <a:avLst/>
          </a:prstGeom>
          <a:noFill/>
        </p:spPr>
      </p:pic>
      <p:pic>
        <p:nvPicPr>
          <p:cNvPr id="7172" name="Picture 4" descr="C:\Documents and Settings\Admin\Рабочий стол\группа\группа 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70754"/>
            <a:ext cx="4032448" cy="396221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148064" y="4293096"/>
            <a:ext cx="3995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воспитываем умение эстетически воспринимать красоту окружающего мира, относиться к природе поэтически, эмоционально, бережно, т. е формируем основы экологической культуры.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Одно из проявлений </a:t>
            </a:r>
            <a:r>
              <a:rPr lang="ru-RU" dirty="0" err="1"/>
              <a:t>патриотизмабережное</a:t>
            </a:r>
            <a:r>
              <a:rPr lang="ru-RU" dirty="0"/>
              <a:t> отношение к родной </a:t>
            </a:r>
          </a:p>
          <a:p>
            <a:r>
              <a:rPr lang="ru-RU" dirty="0"/>
              <a:t> – любовь 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3933056"/>
            <a:ext cx="4067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Одно из проявлений патриотизма – любовь и бережное отношение к родной природе. Рассказывая о ней,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группа\группа 0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3528391" cy="2646293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группа\группа 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8640"/>
            <a:ext cx="3851920" cy="3984281"/>
          </a:xfrm>
          <a:prstGeom prst="rect">
            <a:avLst/>
          </a:prstGeom>
          <a:noFill/>
        </p:spPr>
      </p:pic>
      <p:pic>
        <p:nvPicPr>
          <p:cNvPr id="8196" name="Picture 4" descr="C:\Documents and Settings\Admin\Рабочий стол\группа\группа 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564904"/>
            <a:ext cx="2843808" cy="379223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08104" y="4293095"/>
            <a:ext cx="3635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Дети знакомятся с устным народным творчеством: сказками, былинами, </a:t>
            </a:r>
            <a:r>
              <a:rPr lang="ru-RU" dirty="0" err="1"/>
              <a:t>потешками</a:t>
            </a:r>
            <a:r>
              <a:rPr lang="ru-RU" dirty="0"/>
              <a:t>, русским национальным костюмом. Тем самым у детей формируется общее представление о народной культуре, её богатстве и красоте, </a:t>
            </a:r>
          </a:p>
        </p:txBody>
      </p:sp>
      <p:pic>
        <p:nvPicPr>
          <p:cNvPr id="8197" name="Picture 5" descr="C:\Documents and Settings\Admin\Рабочий стол\группа\группа 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068960"/>
            <a:ext cx="2664296" cy="3552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группа\группа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305341" cy="2479006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группа\группа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76672"/>
            <a:ext cx="3312367" cy="2483953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Рабочий стол\группа\группа 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780928"/>
            <a:ext cx="3076525" cy="2307095"/>
          </a:xfrm>
          <a:prstGeom prst="rect">
            <a:avLst/>
          </a:prstGeom>
          <a:noFill/>
        </p:spPr>
      </p:pic>
      <p:pic>
        <p:nvPicPr>
          <p:cNvPr id="9221" name="Picture 5" descr="C:\Documents and Settings\Admin\Рабочий стол\группа\группа 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780928"/>
            <a:ext cx="3076525" cy="2307095"/>
          </a:xfrm>
          <a:prstGeom prst="rect">
            <a:avLst/>
          </a:prstGeom>
          <a:noFill/>
        </p:spPr>
      </p:pic>
      <p:pic>
        <p:nvPicPr>
          <p:cNvPr id="9222" name="Picture 6" descr="C:\Documents and Settings\Admin\Рабочий стол\группа\группа 0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052736"/>
            <a:ext cx="2376264" cy="316876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5301208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Следует отметить, что представленные материалы не экспонируются в уголке одновременно, а сменяются в течение года в соответствии с календарём событий и изучаемой тематикой.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445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патриотического уголка в старшей логопедической группе №8 </vt:lpstr>
      <vt:lpstr>Презентация PowerPoint</vt:lpstr>
      <vt:lpstr>Презентация PowerPoint</vt:lpstr>
      <vt:lpstr>  В нашей группе оформлен уголок патриотического воспитания, где дети могут в условиях  самостоятельной деятельности пополнять знания о семье, крае,  стране. В оформлении нашего уголка присутствует государственная символика России (флаг, герб), портрет главы государства, виды достопримечательных мест родного города, информация, фотоматериалы, дидактические игры.  Пособия представлены в уголке по разделам: - «Моя семья» - «Мой Новосибирск» - «Моя Родина – Россия» - «Защитники Отечества» - «Русская национальная культура» - «Природа родного края» и др.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нравственно-патриотического воспитания реализуются не только через содержание патриотического уголка, но и через содержание других зон самостоятельной детской деятельности.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33</cp:revision>
  <dcterms:modified xsi:type="dcterms:W3CDTF">2020-10-31T16:02:03Z</dcterms:modified>
</cp:coreProperties>
</file>